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Relationship Id="rId9" Type="http://schemas.openxmlformats.org/officeDocument/2006/relationships/image" Target="../media/image106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41652" y="1435112"/>
            <a:ext cx="7202754" cy="7202754"/>
            <a:chOff x="3841652" y="1435112"/>
            <a:chExt cx="7202754" cy="7202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1652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1824" y="2619277"/>
            <a:ext cx="4834423" cy="4834423"/>
            <a:chOff x="1341824" y="2619277"/>
            <a:chExt cx="4834423" cy="4834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1824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43544" y="3840033"/>
            <a:ext cx="7681840" cy="173709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62306" y="4332042"/>
            <a:ext cx="2649914" cy="259995"/>
            <a:chOff x="14462306" y="4332042"/>
            <a:chExt cx="2649914" cy="2599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2306" y="4332042"/>
              <a:ext cx="2649914" cy="25999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66231" y="5854864"/>
            <a:ext cx="6944281" cy="170922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2203" y="446663"/>
            <a:ext cx="5383919" cy="12895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8395" y="2242851"/>
            <a:ext cx="6907828" cy="4792749"/>
            <a:chOff x="1208395" y="2242851"/>
            <a:chExt cx="6907828" cy="479274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8395" y="2242851"/>
              <a:ext cx="6907828" cy="479274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2202" y="7148884"/>
            <a:ext cx="6878372" cy="19819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06974" y="992876"/>
            <a:ext cx="8483099" cy="7463207"/>
            <a:chOff x="8806974" y="992876"/>
            <a:chExt cx="8483099" cy="74632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06974" y="992876"/>
              <a:ext cx="8483099" cy="746320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03746" y="8810287"/>
            <a:ext cx="8218478" cy="89254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63314" y="1742825"/>
            <a:ext cx="6346484" cy="6346484"/>
            <a:chOff x="10063314" y="1742825"/>
            <a:chExt cx="6346484" cy="63464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63314" y="1742825"/>
              <a:ext cx="6346484" cy="634648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82573" y="8271621"/>
            <a:ext cx="5780175" cy="174145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1877" y="302992"/>
            <a:ext cx="5526010" cy="13151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63680" y="1742825"/>
            <a:ext cx="6694431" cy="6154407"/>
            <a:chOff x="1363680" y="1742825"/>
            <a:chExt cx="6694431" cy="61544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3680" y="1742825"/>
              <a:ext cx="6694431" cy="615440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42059" y="8271621"/>
            <a:ext cx="5198557" cy="174145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5263" y="332982"/>
            <a:ext cx="4175509" cy="12841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88240" y="1685742"/>
            <a:ext cx="6127547" cy="6680678"/>
            <a:chOff x="1488240" y="1685742"/>
            <a:chExt cx="6127547" cy="668067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8240" y="1685742"/>
              <a:ext cx="6127547" cy="66806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70524" y="2006094"/>
            <a:ext cx="7602170" cy="6360325"/>
            <a:chOff x="9070524" y="2006094"/>
            <a:chExt cx="7602170" cy="636032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70524" y="2006094"/>
              <a:ext cx="7602170" cy="636032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93072" y="8543994"/>
            <a:ext cx="4540666" cy="173107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12668" y="8572927"/>
            <a:ext cx="4540666" cy="174145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8397" y="1690017"/>
            <a:ext cx="11556313" cy="5626480"/>
            <a:chOff x="438397" y="1690017"/>
            <a:chExt cx="11556313" cy="56264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8397" y="1690017"/>
              <a:ext cx="11556313" cy="56264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1417" y="362869"/>
            <a:ext cx="7376460" cy="12571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337910" y="1305704"/>
            <a:ext cx="3281148" cy="7291441"/>
            <a:chOff x="13337910" y="1305704"/>
            <a:chExt cx="3281148" cy="72914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37910" y="1305704"/>
              <a:ext cx="3281148" cy="729144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5077" y="8263819"/>
            <a:ext cx="9168035" cy="79998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41652" y="1435112"/>
            <a:ext cx="7202754" cy="7202754"/>
            <a:chOff x="3841652" y="1435112"/>
            <a:chExt cx="7202754" cy="7202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1652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1824" y="2619277"/>
            <a:ext cx="4834423" cy="4834423"/>
            <a:chOff x="1341824" y="2619277"/>
            <a:chExt cx="4834423" cy="4834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1824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03893" y="3893338"/>
            <a:ext cx="6307265" cy="224860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267623" y="4882862"/>
            <a:ext cx="2649914" cy="259995"/>
            <a:chOff x="12267623" y="4882862"/>
            <a:chExt cx="2649914" cy="2599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67623" y="4882862"/>
              <a:ext cx="2649914" cy="2599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03961" y="930651"/>
            <a:ext cx="4746147" cy="842441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16897" y="4716967"/>
            <a:ext cx="8763156" cy="89254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41652" y="1435112"/>
            <a:ext cx="7202754" cy="7202754"/>
            <a:chOff x="3841652" y="1435112"/>
            <a:chExt cx="7202754" cy="7202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1652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1824" y="2619277"/>
            <a:ext cx="4834423" cy="4834423"/>
            <a:chOff x="1341824" y="2619277"/>
            <a:chExt cx="4834423" cy="4834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1824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05319" y="3876881"/>
            <a:ext cx="5019300" cy="226505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693743" y="4776493"/>
            <a:ext cx="2649914" cy="259995"/>
            <a:chOff x="11693743" y="4776493"/>
            <a:chExt cx="2649914" cy="2599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93743" y="4776493"/>
              <a:ext cx="2649914" cy="2599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4811" y="220857"/>
            <a:ext cx="5019303" cy="20570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20840" y="6475765"/>
            <a:ext cx="3255017" cy="102854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85760" y="7748195"/>
            <a:ext cx="4038670" cy="1908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554330" y="839147"/>
            <a:ext cx="7847619" cy="259995"/>
            <a:chOff x="5554330" y="839147"/>
            <a:chExt cx="7847619" cy="2599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54330" y="839147"/>
              <a:ext cx="7847619" cy="25999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62092" y="6475765"/>
            <a:ext cx="3255017" cy="102854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11178" y="7748195"/>
            <a:ext cx="3240910" cy="14513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06552" y="2961052"/>
            <a:ext cx="3060285" cy="3273851"/>
            <a:chOff x="6406552" y="2961052"/>
            <a:chExt cx="3060285" cy="327385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6552" y="2961052"/>
              <a:ext cx="3060285" cy="32738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79748" y="2941681"/>
            <a:ext cx="3013589" cy="3276947"/>
            <a:chOff x="11879748" y="2941681"/>
            <a:chExt cx="3013589" cy="327694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79748" y="2941681"/>
              <a:ext cx="3013589" cy="32769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41652" y="1435112"/>
            <a:ext cx="7202754" cy="7202754"/>
            <a:chOff x="3841652" y="1435112"/>
            <a:chExt cx="7202754" cy="7202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1652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1824" y="2619277"/>
            <a:ext cx="4834423" cy="4834423"/>
            <a:chOff x="1341824" y="2619277"/>
            <a:chExt cx="4834423" cy="4834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1824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71605" y="3698315"/>
            <a:ext cx="6079231" cy="208265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470912" y="4332042"/>
            <a:ext cx="3586231" cy="259995"/>
            <a:chOff x="13470912" y="4332042"/>
            <a:chExt cx="3586231" cy="2599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70912" y="4332042"/>
              <a:ext cx="3586231" cy="2599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7917" y="1321170"/>
            <a:ext cx="7643373" cy="7643373"/>
            <a:chOff x="-207917" y="1321170"/>
            <a:chExt cx="7643373" cy="76433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7917" y="1321170"/>
              <a:ext cx="7643373" cy="76433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99487" y="4041773"/>
            <a:ext cx="3641576" cy="24275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03614" y="6402676"/>
            <a:ext cx="1926678" cy="259995"/>
            <a:chOff x="3503614" y="6402676"/>
            <a:chExt cx="1926678" cy="2599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03614" y="6402676"/>
              <a:ext cx="1926678" cy="2599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65921" y="2947439"/>
            <a:ext cx="3942169" cy="3942169"/>
            <a:chOff x="-965921" y="2947439"/>
            <a:chExt cx="3942169" cy="39421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65921" y="2947439"/>
              <a:ext cx="3942169" cy="394216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36193" y="3320096"/>
            <a:ext cx="4491309" cy="114282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47622" y="4594999"/>
            <a:ext cx="3347212" cy="127799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47622" y="7449808"/>
            <a:ext cx="3489431" cy="127799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40638" y="6034423"/>
            <a:ext cx="4204967" cy="127799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68785" y="1805944"/>
            <a:ext cx="3347218" cy="12850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41652" y="1435112"/>
            <a:ext cx="7202754" cy="7202754"/>
            <a:chOff x="3841652" y="1435112"/>
            <a:chExt cx="7202754" cy="7202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1652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1824" y="2619277"/>
            <a:ext cx="4834423" cy="4834423"/>
            <a:chOff x="1341824" y="2619277"/>
            <a:chExt cx="4834423" cy="4834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1824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96562" y="3806301"/>
            <a:ext cx="5019298" cy="224860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499903" y="4724936"/>
            <a:ext cx="2649914" cy="259995"/>
            <a:chOff x="13499903" y="4724936"/>
            <a:chExt cx="2649914" cy="2599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99903" y="4724936"/>
              <a:ext cx="2649914" cy="2599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2581" y="1695842"/>
            <a:ext cx="6894030" cy="6894030"/>
            <a:chOff x="1062581" y="1695842"/>
            <a:chExt cx="6894030" cy="689403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62581" y="1695842"/>
              <a:ext cx="6894030" cy="6894030"/>
              <a:chOff x="1062581" y="1695842"/>
              <a:chExt cx="6894030" cy="689403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62581" y="1695842"/>
                <a:ext cx="6894030" cy="68940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546080" y="2087251"/>
              <a:ext cx="6005336" cy="6005336"/>
              <a:chOff x="1546080" y="2087251"/>
              <a:chExt cx="6005336" cy="600533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46080" y="2087251"/>
                <a:ext cx="6005336" cy="6005336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2109415" y="395629"/>
            <a:ext cx="4538649" cy="4538649"/>
            <a:chOff x="12109415" y="395629"/>
            <a:chExt cx="4538649" cy="453864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109415" y="395629"/>
              <a:ext cx="4538649" cy="4538649"/>
              <a:chOff x="12109415" y="395629"/>
              <a:chExt cx="4538649" cy="453864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109415" y="395629"/>
                <a:ext cx="4538649" cy="453864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322251" y="608464"/>
              <a:ext cx="4112978" cy="4112978"/>
              <a:chOff x="12322251" y="608464"/>
              <a:chExt cx="4112978" cy="411297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322251" y="608464"/>
                <a:ext cx="4112978" cy="4112978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8100294" y="1496575"/>
            <a:ext cx="2902180" cy="2336758"/>
            <a:chOff x="8100294" y="1496575"/>
            <a:chExt cx="2902180" cy="233675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100294" y="1496575"/>
              <a:ext cx="2902180" cy="233675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91347" y="5280669"/>
            <a:ext cx="2902180" cy="2336758"/>
            <a:chOff x="8391347" y="5280669"/>
            <a:chExt cx="2902180" cy="233675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8040000">
              <a:off x="8391347" y="5280669"/>
              <a:ext cx="2902180" cy="23367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109415" y="245013"/>
            <a:ext cx="4714116" cy="4897844"/>
            <a:chOff x="12109415" y="245013"/>
            <a:chExt cx="4714116" cy="48978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09415" y="245013"/>
              <a:ext cx="4714116" cy="489784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902550" y="5142857"/>
            <a:ext cx="4745514" cy="4745514"/>
            <a:chOff x="11902550" y="5142857"/>
            <a:chExt cx="4745514" cy="474551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1902550" y="5142857"/>
              <a:ext cx="4745514" cy="4745514"/>
              <a:chOff x="11902550" y="5142857"/>
              <a:chExt cx="4745514" cy="4745514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902550" y="5142857"/>
                <a:ext cx="4745514" cy="474551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2801949" y="5742275"/>
              <a:ext cx="3031284" cy="3409136"/>
              <a:chOff x="12801949" y="5742275"/>
              <a:chExt cx="3031284" cy="3409136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801949" y="5742275"/>
                <a:ext cx="3031284" cy="3409136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2463491" y="5636788"/>
            <a:ext cx="3597884" cy="3588341"/>
            <a:chOff x="12463491" y="5636788"/>
            <a:chExt cx="3597884" cy="358834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463491" y="5636788"/>
              <a:ext cx="3597884" cy="35883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41652" y="1435112"/>
            <a:ext cx="7202754" cy="7202754"/>
            <a:chOff x="3841652" y="1435112"/>
            <a:chExt cx="7202754" cy="7202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1652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1824" y="2619277"/>
            <a:ext cx="4834423" cy="4834423"/>
            <a:chOff x="1341824" y="2619277"/>
            <a:chExt cx="4834423" cy="4834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1824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67291" y="4094223"/>
            <a:ext cx="6822680" cy="224860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146954" y="4882862"/>
            <a:ext cx="2649914" cy="259995"/>
            <a:chOff x="13146954" y="4882862"/>
            <a:chExt cx="2649914" cy="2599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46954" y="4882862"/>
              <a:ext cx="2649914" cy="2599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23048" y="2275299"/>
            <a:ext cx="5735116" cy="5735116"/>
            <a:chOff x="11123048" y="2275299"/>
            <a:chExt cx="5735116" cy="573511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1123048" y="2275299"/>
              <a:ext cx="5735116" cy="5735116"/>
              <a:chOff x="11123048" y="2275299"/>
              <a:chExt cx="5735116" cy="573511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1123048" y="2275299"/>
                <a:ext cx="5735116" cy="573511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1605549" y="3421696"/>
              <a:ext cx="4770114" cy="3154623"/>
              <a:chOff x="11605549" y="3421696"/>
              <a:chExt cx="4770114" cy="315462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605549" y="3421696"/>
                <a:ext cx="4770114" cy="3154623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5440" y="8511005"/>
            <a:ext cx="6712682" cy="9142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50598" y="2275299"/>
            <a:ext cx="5735116" cy="5735116"/>
            <a:chOff x="1350598" y="2275299"/>
            <a:chExt cx="5735116" cy="573511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50598" y="2275299"/>
              <a:ext cx="5735116" cy="5735116"/>
              <a:chOff x="1350598" y="2275299"/>
              <a:chExt cx="5735116" cy="573511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50598" y="2275299"/>
                <a:ext cx="5735116" cy="573511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33099" y="3421696"/>
              <a:ext cx="4770114" cy="3154623"/>
              <a:chOff x="1833099" y="3421696"/>
              <a:chExt cx="4770114" cy="315462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833099" y="3421696"/>
                <a:ext cx="4770114" cy="3154623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644813" y="4053227"/>
            <a:ext cx="3228533" cy="2179260"/>
            <a:chOff x="7644813" y="4053227"/>
            <a:chExt cx="3228533" cy="217926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44813" y="4053227"/>
              <a:ext cx="3228533" cy="217926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306980" y="2354639"/>
            <a:ext cx="5367252" cy="5576436"/>
            <a:chOff x="11306980" y="2354639"/>
            <a:chExt cx="5367252" cy="557643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6980" y="2354639"/>
              <a:ext cx="5367252" cy="557643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96138" y="8442085"/>
            <a:ext cx="6769218" cy="173106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86672" y="660832"/>
            <a:ext cx="3037322" cy="156128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641173" y="470680"/>
            <a:ext cx="3037320" cy="175143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41652" y="1435112"/>
            <a:ext cx="7202754" cy="7202754"/>
            <a:chOff x="3841652" y="1435112"/>
            <a:chExt cx="7202754" cy="7202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1652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1824" y="2619277"/>
            <a:ext cx="4834423" cy="4834423"/>
            <a:chOff x="1341824" y="2619277"/>
            <a:chExt cx="4834423" cy="4834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1824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05319" y="3987852"/>
            <a:ext cx="4763305" cy="224860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693743" y="4776493"/>
            <a:ext cx="2649914" cy="259995"/>
            <a:chOff x="11693743" y="4776493"/>
            <a:chExt cx="2649914" cy="2599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93743" y="4776493"/>
              <a:ext cx="2649914" cy="2599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0899" y="2547164"/>
            <a:ext cx="8241958" cy="5191386"/>
            <a:chOff x="900899" y="2547164"/>
            <a:chExt cx="8241958" cy="51913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0899" y="2547164"/>
              <a:ext cx="8241958" cy="51913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35450" y="1798374"/>
            <a:ext cx="7310053" cy="5940176"/>
            <a:chOff x="9735450" y="1798374"/>
            <a:chExt cx="7310053" cy="59401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35450" y="1798374"/>
              <a:ext cx="7310053" cy="59401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0806" y="114601"/>
            <a:ext cx="4491014" cy="167540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44167" y="7879871"/>
            <a:ext cx="2699039" cy="114558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12508" y="7879871"/>
            <a:ext cx="4185827" cy="110059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59002" y="8636336"/>
            <a:ext cx="7612072" cy="174145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0401" y="8983535"/>
            <a:ext cx="7047863" cy="9553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8617" y="213506"/>
            <a:ext cx="4491014" cy="17666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643227" y="1874480"/>
            <a:ext cx="10999260" cy="4713969"/>
            <a:chOff x="3643227" y="1874480"/>
            <a:chExt cx="10999260" cy="47139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43227" y="1874480"/>
              <a:ext cx="10999260" cy="471396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85525" y="6981821"/>
            <a:ext cx="5816688" cy="133626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11383" y="8245744"/>
            <a:ext cx="7383410" cy="174145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2021-07-23T10:23:21Z</dcterms:created>
  <dcterms:modified xsi:type="dcterms:W3CDTF">2021-07-23T10:23:21Z</dcterms:modified>
</cp:coreProperties>
</file>